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Layouts/slideLayout13.xml" ContentType="application/vnd.openxmlformats-officedocument.presentationml.slideLayout+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08" d="100"/>
          <a:sy n="108" d="100"/>
        </p:scale>
        <p:origin x="-8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viewProps" Target="viewProp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presProps" Target="presProps.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theme" Target="theme/theme1.xml"/><Relationship Id="rId12"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3"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en-US"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EB24FC35-57A6-A245-BABA-684AB5C3FED1}" type="datetimeFigureOut">
              <a:rPr lang="en-US" smtClean="0"/>
              <a:pPr/>
              <a:t>4/27/11</a:t>
            </a:fld>
            <a:endParaRPr lang="en-US" dirty="0"/>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60B02198-0F1D-EF4E-B061-1399E08FF255}" type="slidenum">
              <a:rPr lang="en-US" smtClean="0"/>
              <a:pPr/>
              <a:t>‹#›</a:t>
            </a:fld>
            <a:endParaRPr lang="en-US" dirty="0"/>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EB24FC35-57A6-A245-BABA-684AB5C3FED1}" type="datetimeFigureOut">
              <a:rPr lang="en-US" smtClean="0"/>
              <a:pPr/>
              <a:t>4/27/11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0B02198-0F1D-EF4E-B061-1399E08FF25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24FC35-57A6-A245-BABA-684AB5C3FED1}" type="datetimeFigureOut">
              <a:rPr lang="en-US" smtClean="0"/>
              <a:pPr/>
              <a:t>4/27/11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B02198-0F1D-EF4E-B061-1399E08FF25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24FC35-57A6-A245-BABA-684AB5C3FED1}" type="datetimeFigureOut">
              <a:rPr lang="en-US" smtClean="0"/>
              <a:pPr/>
              <a:t>4/27/11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B02198-0F1D-EF4E-B061-1399E08FF255}" type="slidenum">
              <a:rPr lang="en-US" smtClean="0"/>
              <a:pPr/>
              <a:t>‹#›</a:t>
            </a:fld>
            <a:endParaRPr lang="en-US" dirty="0"/>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B24FC35-57A6-A245-BABA-684AB5C3FED1}" type="datetimeFigureOut">
              <a:rPr lang="en-US" smtClean="0"/>
              <a:pPr/>
              <a:t>4/27/11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B02198-0F1D-EF4E-B061-1399E08FF255}"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B24FC35-57A6-A245-BABA-684AB5C3FED1}" type="datetimeFigureOut">
              <a:rPr lang="en-US" smtClean="0"/>
              <a:pPr/>
              <a:t>4/27/11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B02198-0F1D-EF4E-B061-1399E08FF255}" type="slidenum">
              <a:rPr lang="en-US" smtClean="0"/>
              <a:pPr/>
              <a:t>‹#›</a:t>
            </a:fld>
            <a:endParaRPr lang="en-US" dirty="0"/>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B24FC35-57A6-A245-BABA-684AB5C3FED1}" type="datetimeFigureOut">
              <a:rPr lang="en-US" smtClean="0"/>
              <a:pPr/>
              <a:t>4/27/11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B02198-0F1D-EF4E-B061-1399E08FF25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en-US"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spcBef>
                <a:spcPts val="300"/>
              </a:spcBef>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24FC35-57A6-A245-BABA-684AB5C3FED1}" type="datetimeFigureOut">
              <a:rPr lang="en-US" smtClean="0"/>
              <a:pPr/>
              <a:t>4/27/11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60B02198-0F1D-EF4E-B061-1399E08FF255}" type="slidenum">
              <a:rPr lang="en-US" smtClean="0"/>
              <a:pPr/>
              <a:t>‹#›</a:t>
            </a:fld>
            <a:endParaRPr lang="en-US" dirty="0"/>
          </a:p>
        </p:txBody>
      </p:sp>
      <p:pic>
        <p:nvPicPr>
          <p:cNvPr id="7" name="Picture 6" descr="SectionHeaderLeft.jpg"/>
          <p:cNvPicPr>
            <a:picLocks noChangeAspect="1"/>
          </p:cNvPicPr>
          <p:nvPr/>
        </p:nvPicPr>
        <p:blipFill>
          <a:blip r:embed="rId2"/>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B24FC35-57A6-A245-BABA-684AB5C3FED1}" type="datetimeFigureOut">
              <a:rPr lang="en-US" smtClean="0"/>
              <a:pPr/>
              <a:t>4/27/11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B02198-0F1D-EF4E-B061-1399E08FF25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EB24FC35-57A6-A245-BABA-684AB5C3FED1}" type="datetimeFigureOut">
              <a:rPr lang="en-US" smtClean="0"/>
              <a:pPr/>
              <a:t>4/27/11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0B02198-0F1D-EF4E-B061-1399E08FF255}" type="slidenum">
              <a:rPr lang="en-US" smtClean="0"/>
              <a:pPr/>
              <a:t>‹#›</a:t>
            </a:fld>
            <a:endParaRPr lang="en-US" dirty="0"/>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B24FC35-57A6-A245-BABA-684AB5C3FED1}" type="datetimeFigureOut">
              <a:rPr lang="en-US" smtClean="0"/>
              <a:pPr/>
              <a:t>4/27/11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B02198-0F1D-EF4E-B061-1399E08FF255}" type="slidenum">
              <a:rPr lang="en-US" smtClean="0"/>
              <a:pPr/>
              <a:t>‹#›</a:t>
            </a:fld>
            <a:endParaRPr lang="en-US" dirty="0"/>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B24FC35-57A6-A245-BABA-684AB5C3FED1}" type="datetimeFigureOut">
              <a:rPr lang="en-US" smtClean="0"/>
              <a:pPr/>
              <a:t>4/27/11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B02198-0F1D-EF4E-B061-1399E08FF255}" type="slidenum">
              <a:rPr lang="en-US" smtClean="0"/>
              <a:pPr/>
              <a:t>‹#›</a:t>
            </a:fld>
            <a:endParaRPr lang="en-US" dirty="0"/>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B24FC35-57A6-A245-BABA-684AB5C3FED1}" type="datetimeFigureOut">
              <a:rPr lang="en-US" smtClean="0"/>
              <a:pPr/>
              <a:t>4/27/11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B02198-0F1D-EF4E-B061-1399E08FF255}" type="slidenum">
              <a:rPr lang="en-US" smtClean="0"/>
              <a:pPr/>
              <a:t>‹#›</a:t>
            </a:fld>
            <a:endParaRPr lang="en-US" dirty="0"/>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B24FC35-57A6-A245-BABA-684AB5C3FED1}" type="datetimeFigureOut">
              <a:rPr lang="en-US" smtClean="0"/>
              <a:pPr/>
              <a:t>4/27/11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0B02198-0F1D-EF4E-B061-1399E08FF25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image" Target="../media/image1.jpeg"/><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theme" Target="../theme/theme1.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fld id="{EB24FC35-57A6-A245-BABA-684AB5C3FED1}" type="datetimeFigureOut">
              <a:rPr lang="en-US" smtClean="0"/>
              <a:pPr/>
              <a:t>4/27/11</a:t>
            </a:fld>
            <a:endParaRPr lang="en-US" dirty="0"/>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dirty="0"/>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fld id="{60B02198-0F1D-EF4E-B061-1399E08FF255}" type="slidenum">
              <a:rPr lang="en-US" smtClean="0"/>
              <a:pPr/>
              <a:t>‹#›</a:t>
            </a:fld>
            <a:endParaRPr lang="en-US" dirty="0"/>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07" y="968189"/>
            <a:ext cx="7028119" cy="1237130"/>
          </a:xfrm>
        </p:spPr>
        <p:txBody>
          <a:bodyPr/>
          <a:lstStyle/>
          <a:p>
            <a:r>
              <a:rPr lang="en-US" dirty="0" smtClean="0"/>
              <a:t>The Era of Restriction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58813" y="456252"/>
            <a:ext cx="5232386" cy="1323041"/>
          </a:xfrm>
        </p:spPr>
        <p:txBody>
          <a:bodyPr/>
          <a:lstStyle/>
          <a:p>
            <a:r>
              <a:rPr lang="en-US" dirty="0" smtClean="0"/>
              <a:t>1954</a:t>
            </a:r>
            <a:endParaRPr lang="en-US" dirty="0"/>
          </a:p>
        </p:txBody>
      </p:sp>
      <p:sp>
        <p:nvSpPr>
          <p:cNvPr id="3" name="Content Placeholder 2"/>
          <p:cNvSpPr>
            <a:spLocks noGrp="1"/>
          </p:cNvSpPr>
          <p:nvPr>
            <p:ph idx="1"/>
          </p:nvPr>
        </p:nvSpPr>
        <p:spPr/>
        <p:txBody>
          <a:bodyPr/>
          <a:lstStyle/>
          <a:p>
            <a:r>
              <a:rPr lang="en-US" dirty="0" smtClean="0"/>
              <a:t>President Eisenhower created a border control program. It was called operation wetback. It cut illegal immigration at the cost of anti-Latino discrimination.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58814" y="456252"/>
            <a:ext cx="6608175" cy="1323041"/>
          </a:xfrm>
        </p:spPr>
        <p:txBody>
          <a:bodyPr/>
          <a:lstStyle/>
          <a:p>
            <a:r>
              <a:rPr lang="en-US" dirty="0" smtClean="0"/>
              <a:t>By: Kalicia Szabo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58813" y="456252"/>
            <a:ext cx="4642257" cy="1323041"/>
          </a:xfrm>
        </p:spPr>
        <p:txBody>
          <a:bodyPr/>
          <a:lstStyle/>
          <a:p>
            <a:r>
              <a:rPr lang="en-US" dirty="0" smtClean="0"/>
              <a:t>1917</a:t>
            </a:r>
            <a:endParaRPr lang="en-US" dirty="0"/>
          </a:p>
        </p:txBody>
      </p:sp>
      <p:sp>
        <p:nvSpPr>
          <p:cNvPr id="3" name="Content Placeholder 2"/>
          <p:cNvSpPr>
            <a:spLocks noGrp="1"/>
          </p:cNvSpPr>
          <p:nvPr>
            <p:ph idx="1"/>
          </p:nvPr>
        </p:nvSpPr>
        <p:spPr/>
        <p:txBody>
          <a:bodyPr/>
          <a:lstStyle/>
          <a:p>
            <a:r>
              <a:rPr lang="en-US" dirty="0" smtClean="0"/>
              <a:t>A literacy test for incoming immigrants finally becomes a</a:t>
            </a:r>
            <a:r>
              <a:rPr lang="en-US" dirty="0" smtClean="0"/>
              <a:t> law. Previously </a:t>
            </a:r>
            <a:r>
              <a:rPr lang="en-US" dirty="0" smtClean="0"/>
              <a:t>this legislation was vetoed by three different</a:t>
            </a:r>
            <a:r>
              <a:rPr lang="en-US" dirty="0" smtClean="0"/>
              <a:t> presidents. Now </a:t>
            </a:r>
            <a:r>
              <a:rPr lang="en-US" dirty="0" smtClean="0"/>
              <a:t>the bill has passed the veto of president Woodrow</a:t>
            </a:r>
            <a:r>
              <a:rPr lang="en-US" dirty="0" smtClean="0"/>
              <a:t> Wilson. For </a:t>
            </a:r>
            <a:r>
              <a:rPr lang="en-US" dirty="0" smtClean="0"/>
              <a:t>the</a:t>
            </a:r>
            <a:r>
              <a:rPr lang="en-US" dirty="0" smtClean="0"/>
              <a:t> first </a:t>
            </a:r>
            <a:r>
              <a:rPr lang="en-US" dirty="0" smtClean="0"/>
              <a:t>time congress enacts a general restriction of</a:t>
            </a:r>
            <a:r>
              <a:rPr lang="en-US" dirty="0" smtClean="0"/>
              <a:t> immigrants. Although </a:t>
            </a:r>
            <a:r>
              <a:rPr lang="en-US" dirty="0" smtClean="0"/>
              <a:t>any adult unable to read a language were excluded.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58813" y="456252"/>
            <a:ext cx="4918354" cy="1323041"/>
          </a:xfrm>
        </p:spPr>
        <p:txBody>
          <a:bodyPr/>
          <a:lstStyle/>
          <a:p>
            <a:r>
              <a:rPr lang="en-US" dirty="0" smtClean="0"/>
              <a:t>1919</a:t>
            </a:r>
            <a:endParaRPr lang="en-US" dirty="0"/>
          </a:p>
        </p:txBody>
      </p:sp>
      <p:sp>
        <p:nvSpPr>
          <p:cNvPr id="3" name="Content Placeholder 2"/>
          <p:cNvSpPr>
            <a:spLocks noGrp="1"/>
          </p:cNvSpPr>
          <p:nvPr>
            <p:ph idx="1"/>
          </p:nvPr>
        </p:nvSpPr>
        <p:spPr/>
        <p:txBody>
          <a:bodyPr/>
          <a:lstStyle/>
          <a:p>
            <a:r>
              <a:rPr lang="en-US" dirty="0" smtClean="0"/>
              <a:t>Many Americans panic two years after the Russian Revolution</a:t>
            </a:r>
            <a:r>
              <a:rPr lang="en-US" dirty="0" smtClean="0"/>
              <a:t> succeeds. They </a:t>
            </a:r>
            <a:r>
              <a:rPr lang="en-US" dirty="0" smtClean="0"/>
              <a:t>believe the nation is threatened by a communist menace and thousands of immigrants are seized and</a:t>
            </a:r>
            <a:r>
              <a:rPr lang="en-US" dirty="0" smtClean="0"/>
              <a:t> deported </a:t>
            </a:r>
            <a:r>
              <a:rPr lang="en-US" dirty="0" smtClean="0"/>
              <a:t>for their communist beliefs.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58813" y="456252"/>
            <a:ext cx="4987378" cy="1323041"/>
          </a:xfrm>
        </p:spPr>
        <p:txBody>
          <a:bodyPr/>
          <a:lstStyle/>
          <a:p>
            <a:r>
              <a:rPr lang="en-US" dirty="0" smtClean="0"/>
              <a:t>1920</a:t>
            </a:r>
            <a:endParaRPr lang="en-US" dirty="0"/>
          </a:p>
        </p:txBody>
      </p:sp>
      <p:sp>
        <p:nvSpPr>
          <p:cNvPr id="3" name="Content Placeholder 2"/>
          <p:cNvSpPr>
            <a:spLocks noGrp="1"/>
          </p:cNvSpPr>
          <p:nvPr>
            <p:ph idx="1"/>
          </p:nvPr>
        </p:nvSpPr>
        <p:spPr/>
        <p:txBody>
          <a:bodyPr/>
          <a:lstStyle/>
          <a:p>
            <a:pPr>
              <a:buNone/>
            </a:pPr>
            <a:r>
              <a:rPr lang="en-US" dirty="0" smtClean="0"/>
              <a:t> After a</a:t>
            </a:r>
            <a:r>
              <a:rPr lang="en-US" dirty="0" smtClean="0"/>
              <a:t> treacherous </a:t>
            </a:r>
            <a:r>
              <a:rPr lang="en-US" dirty="0" smtClean="0"/>
              <a:t>struggle and a wait that seemed to never end, the 19</a:t>
            </a:r>
            <a:r>
              <a:rPr lang="en-US" baseline="30000" dirty="0" smtClean="0"/>
              <a:t>th</a:t>
            </a:r>
            <a:r>
              <a:rPr lang="en-US" dirty="0" smtClean="0"/>
              <a:t> amendment declared</a:t>
            </a:r>
            <a:r>
              <a:rPr lang="en-US" dirty="0" smtClean="0"/>
              <a:t> women's rights. This </a:t>
            </a:r>
            <a:r>
              <a:rPr lang="en-US" dirty="0" smtClean="0"/>
              <a:t>gave them the right to vote and respect to be treated equally with the men of our nation.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58813" y="456252"/>
            <a:ext cx="5387720" cy="1323041"/>
          </a:xfrm>
        </p:spPr>
        <p:txBody>
          <a:bodyPr/>
          <a:lstStyle/>
          <a:p>
            <a:r>
              <a:rPr lang="en-US" dirty="0" smtClean="0"/>
              <a:t>1924</a:t>
            </a:r>
            <a:endParaRPr lang="en-US" dirty="0"/>
          </a:p>
        </p:txBody>
      </p:sp>
      <p:sp>
        <p:nvSpPr>
          <p:cNvPr id="3" name="Content Placeholder 2"/>
          <p:cNvSpPr>
            <a:spLocks noGrp="1"/>
          </p:cNvSpPr>
          <p:nvPr>
            <p:ph idx="1"/>
          </p:nvPr>
        </p:nvSpPr>
        <p:spPr/>
        <p:txBody>
          <a:bodyPr/>
          <a:lstStyle/>
          <a:p>
            <a:r>
              <a:rPr lang="en-US" dirty="0" smtClean="0"/>
              <a:t>Congress passes a national origins</a:t>
            </a:r>
            <a:r>
              <a:rPr lang="en-US" dirty="0" smtClean="0"/>
              <a:t> act. This </a:t>
            </a:r>
            <a:r>
              <a:rPr lang="en-US" dirty="0" smtClean="0"/>
              <a:t>reduced the number of</a:t>
            </a:r>
            <a:r>
              <a:rPr lang="en-US" dirty="0" smtClean="0"/>
              <a:t> potential </a:t>
            </a:r>
            <a:r>
              <a:rPr lang="en-US" dirty="0" smtClean="0"/>
              <a:t>immigrants to 300,000 annually and sets 1890 as the base year for determining the quota of those eligible.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58813" y="456252"/>
            <a:ext cx="5387720" cy="1323041"/>
          </a:xfrm>
        </p:spPr>
        <p:txBody>
          <a:bodyPr/>
          <a:lstStyle/>
          <a:p>
            <a:r>
              <a:rPr lang="en-US" dirty="0" smtClean="0"/>
              <a:t>1929</a:t>
            </a:r>
            <a:endParaRPr lang="en-US" dirty="0"/>
          </a:p>
        </p:txBody>
      </p:sp>
      <p:sp>
        <p:nvSpPr>
          <p:cNvPr id="3" name="Content Placeholder 2"/>
          <p:cNvSpPr>
            <a:spLocks noGrp="1"/>
          </p:cNvSpPr>
          <p:nvPr>
            <p:ph idx="1"/>
          </p:nvPr>
        </p:nvSpPr>
        <p:spPr>
          <a:xfrm>
            <a:off x="3768729" y="2286000"/>
            <a:ext cx="4714870" cy="3840163"/>
          </a:xfrm>
        </p:spPr>
        <p:txBody>
          <a:bodyPr/>
          <a:lstStyle/>
          <a:p>
            <a:r>
              <a:rPr lang="en-US" dirty="0" smtClean="0"/>
              <a:t>The stock market on Wall Street</a:t>
            </a:r>
            <a:r>
              <a:rPr lang="en-US" dirty="0" smtClean="0"/>
              <a:t> crashes. Many </a:t>
            </a:r>
            <a:r>
              <a:rPr lang="en-US" dirty="0" smtClean="0"/>
              <a:t>are left homeless and without</a:t>
            </a:r>
            <a:r>
              <a:rPr lang="en-US" dirty="0" smtClean="0"/>
              <a:t> jobs. Our </a:t>
            </a:r>
            <a:r>
              <a:rPr lang="en-US" dirty="0" smtClean="0"/>
              <a:t>working class must rebuild from the ground</a:t>
            </a:r>
            <a:r>
              <a:rPr lang="en-US" dirty="0" smtClean="0"/>
              <a:t> up. So </a:t>
            </a:r>
            <a:r>
              <a:rPr lang="en-US" dirty="0" smtClean="0"/>
              <a:t>many people were left poor and</a:t>
            </a:r>
            <a:r>
              <a:rPr lang="en-US" dirty="0" smtClean="0"/>
              <a:t> hungry. This </a:t>
            </a:r>
            <a:r>
              <a:rPr lang="en-US" dirty="0" smtClean="0"/>
              <a:t>sent our country spiraling into what is known today as The Great</a:t>
            </a:r>
            <a:r>
              <a:rPr lang="en-US" dirty="0" smtClean="0"/>
              <a:t> Depression. President </a:t>
            </a:r>
            <a:r>
              <a:rPr lang="en-US" dirty="0" smtClean="0"/>
              <a:t>Franklin D Roosevelt pulled our nation out of the rut and created manual labor jobs to help boost the economy.</a:t>
            </a:r>
            <a:endParaRPr lang="en-US" dirty="0"/>
          </a:p>
        </p:txBody>
      </p:sp>
      <p:pic>
        <p:nvPicPr>
          <p:cNvPr id="4" name="Picture 3" descr="220px-Lange-MigrantMother02.jpg"/>
          <p:cNvPicPr>
            <a:picLocks noChangeAspect="1"/>
          </p:cNvPicPr>
          <p:nvPr/>
        </p:nvPicPr>
        <p:blipFill>
          <a:blip r:embed="rId2"/>
          <a:stretch>
            <a:fillRect/>
          </a:stretch>
        </p:blipFill>
        <p:spPr>
          <a:xfrm>
            <a:off x="658813" y="2076375"/>
            <a:ext cx="3217611" cy="404978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58813" y="456252"/>
            <a:ext cx="5056403" cy="1323041"/>
          </a:xfrm>
        </p:spPr>
        <p:txBody>
          <a:bodyPr/>
          <a:lstStyle/>
          <a:p>
            <a:r>
              <a:rPr lang="en-US" dirty="0" smtClean="0"/>
              <a:t>1938</a:t>
            </a:r>
            <a:endParaRPr lang="en-US" dirty="0"/>
          </a:p>
        </p:txBody>
      </p:sp>
      <p:sp>
        <p:nvSpPr>
          <p:cNvPr id="3" name="Content Placeholder 2"/>
          <p:cNvSpPr>
            <a:spLocks noGrp="1"/>
          </p:cNvSpPr>
          <p:nvPr>
            <p:ph idx="1"/>
          </p:nvPr>
        </p:nvSpPr>
        <p:spPr/>
        <p:txBody>
          <a:bodyPr/>
          <a:lstStyle/>
          <a:p>
            <a:r>
              <a:rPr lang="en-US" dirty="0" smtClean="0"/>
              <a:t>World War two begins in</a:t>
            </a:r>
            <a:r>
              <a:rPr lang="en-US" dirty="0" smtClean="0"/>
              <a:t> Europe. Lasting </a:t>
            </a:r>
            <a:r>
              <a:rPr lang="en-US" dirty="0" smtClean="0"/>
              <a:t>from 1939-1945 this would be known as one of the most brutal wars in</a:t>
            </a:r>
            <a:r>
              <a:rPr lang="en-US" dirty="0" smtClean="0"/>
              <a:t> history. It </a:t>
            </a:r>
            <a:r>
              <a:rPr lang="en-US" dirty="0" smtClean="0"/>
              <a:t>will forever be famous and dreaded because of Germanys persecution of the</a:t>
            </a:r>
            <a:r>
              <a:rPr lang="en-US" dirty="0" smtClean="0"/>
              <a:t> Jews </a:t>
            </a:r>
            <a:r>
              <a:rPr lang="en-US" dirty="0" smtClean="0"/>
              <a:t>and the </a:t>
            </a:r>
            <a:r>
              <a:rPr lang="en-US" dirty="0" smtClean="0"/>
              <a:t>Halocaust.Millions</a:t>
            </a:r>
            <a:r>
              <a:rPr lang="en-US" dirty="0" smtClean="0"/>
              <a:t> of people with Jewish origin were sent to death camps were they were put in gas chambers</a:t>
            </a:r>
            <a:r>
              <a:rPr lang="en-US" dirty="0" smtClean="0"/>
              <a:t> </a:t>
            </a:r>
            <a:r>
              <a:rPr lang="en-US" dirty="0" smtClean="0"/>
              <a:t>or</a:t>
            </a:r>
            <a:r>
              <a:rPr lang="en-US" dirty="0" smtClean="0"/>
              <a:t> </a:t>
            </a:r>
            <a:r>
              <a:rPr lang="en-US" dirty="0" smtClean="0"/>
              <a:t>worked to death.</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58813" y="456252"/>
            <a:ext cx="5032486" cy="1323041"/>
          </a:xfrm>
        </p:spPr>
        <p:txBody>
          <a:bodyPr/>
          <a:lstStyle/>
          <a:p>
            <a:r>
              <a:rPr lang="en-US" dirty="0" smtClean="0"/>
              <a:t>1941</a:t>
            </a:r>
            <a:endParaRPr lang="en-US" dirty="0"/>
          </a:p>
        </p:txBody>
      </p:sp>
      <p:sp>
        <p:nvSpPr>
          <p:cNvPr id="3" name="Content Placeholder 2"/>
          <p:cNvSpPr>
            <a:spLocks noGrp="1"/>
          </p:cNvSpPr>
          <p:nvPr>
            <p:ph idx="1"/>
          </p:nvPr>
        </p:nvSpPr>
        <p:spPr/>
        <p:txBody>
          <a:bodyPr/>
          <a:lstStyle/>
          <a:p>
            <a:r>
              <a:rPr lang="en-US" dirty="0" smtClean="0"/>
              <a:t>The Japanese bomb pearl harbor and the U.S finally enters WWII. Later in 1945 the war ends with the first ever deployed nuclear bomb. It landed in Hiroshima and would forever change the tactics of war and everything that we thought possible.</a:t>
            </a:r>
            <a:endParaRPr lang="en-US" dirty="0"/>
          </a:p>
        </p:txBody>
      </p:sp>
    </p:spTree>
  </p:cSld>
  <p:clrMapOvr>
    <a:masterClrMapping/>
  </p:clrMapOvr>
</p:sld>
</file>

<file path=ppt/theme/theme1.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40</TotalTime>
  <Words>392</Words>
  <Application>Microsoft Macintosh PowerPoint</Application>
  <PresentationFormat>On-screen Show (4:3)</PresentationFormat>
  <Paragraphs>18</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Codex</vt:lpstr>
      <vt:lpstr>The Era of Restriction  </vt:lpstr>
      <vt:lpstr>By: Kalicia Szabo </vt:lpstr>
      <vt:lpstr>1917</vt:lpstr>
      <vt:lpstr>1919</vt:lpstr>
      <vt:lpstr>1920</vt:lpstr>
      <vt:lpstr>1924</vt:lpstr>
      <vt:lpstr>1929</vt:lpstr>
      <vt:lpstr>1938</vt:lpstr>
      <vt:lpstr>1941</vt:lpstr>
      <vt:lpstr>1954</vt:lpstr>
    </vt:vector>
  </TitlesOfParts>
  <Company>Yampah Mountain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Era of Restriction  </dc:title>
  <dc:creator>kalicia szabo</dc:creator>
  <cp:lastModifiedBy>kalicia szabo</cp:lastModifiedBy>
  <cp:revision>2</cp:revision>
  <dcterms:created xsi:type="dcterms:W3CDTF">2011-04-27T18:14:30Z</dcterms:created>
  <dcterms:modified xsi:type="dcterms:W3CDTF">2011-04-27T18:25:01Z</dcterms:modified>
</cp:coreProperties>
</file>